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handoutMasterIdLst>
    <p:handoutMasterId r:id="rId6"/>
  </p:handoutMasterIdLst>
  <p:sldIdLst>
    <p:sldId id="298" r:id="rId2"/>
    <p:sldId id="299" r:id="rId3"/>
    <p:sldId id="285" r:id="rId4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3204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0D84587-4023-4EF9-9A57-D1C5BE3B909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Class – A Study Of The Psalms (3)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54DA4E6-B073-4759-972F-19AB897FB6F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12/26/2021 am class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CE87516-92F6-4466-AAF7-04A5EA7C9D4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Richard Lidh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645C326-3D3B-43C0-BCB7-9C0EDB7F4EF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9A3B5DF5-9282-49D0-9349-5CE66A1890E7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0029696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r>
              <a:rPr lang="en-US"/>
              <a:t>Class – A Study Of The Psalms (3)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/>
              <a:t>12/26/2021 am class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7" tIns="48329" rIns="96657" bIns="4832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620577"/>
            <a:ext cx="5852160" cy="3780472"/>
          </a:xfrm>
          <a:prstGeom prst="rect">
            <a:avLst/>
          </a:prstGeom>
        </p:spPr>
        <p:txBody>
          <a:bodyPr vert="horz" lIns="96657" tIns="48329" rIns="96657" bIns="4832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/>
              <a:t>Richard Lidh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6C70A3B5-C3FF-46E2-AF0D-3922184166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813328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48D9B-CF35-48B9-8DC5-C004DB331091}" type="datetimeFigureOut">
              <a:rPr lang="en-US" smtClean="0"/>
              <a:t>12/28/2021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DA1-3DFE-4E15-8CB8-4BDE76672D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3887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48D9B-CF35-48B9-8DC5-C004DB331091}" type="datetimeFigureOut">
              <a:rPr lang="en-US" smtClean="0"/>
              <a:t>12/28/2021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DA1-3DFE-4E15-8CB8-4BDE76672D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007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48D9B-CF35-48B9-8DC5-C004DB331091}" type="datetimeFigureOut">
              <a:rPr lang="en-US" smtClean="0"/>
              <a:t>12/28/2021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DA1-3DFE-4E15-8CB8-4BDE76672D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901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48D9B-CF35-48B9-8DC5-C004DB331091}" type="datetimeFigureOut">
              <a:rPr lang="en-US" smtClean="0"/>
              <a:t>12/28/2021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DA1-3DFE-4E15-8CB8-4BDE76672D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80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48D9B-CF35-48B9-8DC5-C004DB331091}" type="datetimeFigureOut">
              <a:rPr lang="en-US" smtClean="0"/>
              <a:t>12/28/2021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DA1-3DFE-4E15-8CB8-4BDE76672D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029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48D9B-CF35-48B9-8DC5-C004DB331091}" type="datetimeFigureOut">
              <a:rPr lang="en-US" smtClean="0"/>
              <a:t>12/28/2021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DA1-3DFE-4E15-8CB8-4BDE76672D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902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48D9B-CF35-48B9-8DC5-C004DB331091}" type="datetimeFigureOut">
              <a:rPr lang="en-US" smtClean="0"/>
              <a:t>12/28/2021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DA1-3DFE-4E15-8CB8-4BDE76672D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693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48D9B-CF35-48B9-8DC5-C004DB331091}" type="datetimeFigureOut">
              <a:rPr lang="en-US" smtClean="0"/>
              <a:t>12/28/2021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DA1-3DFE-4E15-8CB8-4BDE76672D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234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48D9B-CF35-48B9-8DC5-C004DB331091}" type="datetimeFigureOut">
              <a:rPr lang="en-US" smtClean="0"/>
              <a:t>12/28/2021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DA1-3DFE-4E15-8CB8-4BDE76672D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782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48D9B-CF35-48B9-8DC5-C004DB331091}" type="datetimeFigureOut">
              <a:rPr lang="en-US" smtClean="0"/>
              <a:t>12/28/2021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DA1-3DFE-4E15-8CB8-4BDE76672D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111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48D9B-CF35-48B9-8DC5-C004DB331091}" type="datetimeFigureOut">
              <a:rPr lang="en-US" smtClean="0"/>
              <a:t>12/28/2021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DA1-3DFE-4E15-8CB8-4BDE76672D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0975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A48D9B-CF35-48B9-8DC5-C004DB331091}" type="datetimeFigureOut">
              <a:rPr lang="en-US" smtClean="0"/>
              <a:t>12/28/2021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503DA1-3DFE-4E15-8CB8-4BDE76672D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9193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adfield.com/acrobat/taylor/studying-psalms.pdf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B8FD42-A963-4CCE-B7E9-42F5098595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921440"/>
            <a:ext cx="7772400" cy="3441135"/>
          </a:xfrm>
        </p:spPr>
        <p:txBody>
          <a:bodyPr>
            <a:spAutoFit/>
          </a:bodyPr>
          <a:lstStyle/>
          <a:p>
            <a:pPr marL="0" marR="0" fontAlgn="base">
              <a:lnSpc>
                <a:spcPts val="3830"/>
              </a:lnSpc>
              <a:spcBef>
                <a:spcPts val="195"/>
              </a:spcBef>
              <a:spcAft>
                <a:spcPts val="2705"/>
              </a:spcAft>
            </a:pPr>
            <a:r>
              <a:rPr lang="en-US" sz="2800" b="1" i="1" spc="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 Introduction to the Psalms</a:t>
            </a:r>
            <a:br>
              <a:rPr lang="en-US" sz="2800" dirty="0">
                <a:effectLst/>
                <a:latin typeface="Times New Roman" panose="02020603050405020304" pitchFamily="18" charset="0"/>
                <a:ea typeface="PMingLiU" panose="02020500000000000000" pitchFamily="18" charset="-120"/>
              </a:rPr>
            </a:br>
            <a: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Compiled by</a:t>
            </a:r>
            <a:br>
              <a:rPr lang="en-US" sz="2800" dirty="0">
                <a:effectLst/>
                <a:latin typeface="Times New Roman" panose="02020603050405020304" pitchFamily="18" charset="0"/>
                <a:ea typeface="PMingLiU" panose="02020500000000000000" pitchFamily="18" charset="-120"/>
              </a:rPr>
            </a:br>
            <a:r>
              <a:rPr lang="en-US" sz="2800" b="1" spc="1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Gene Taylor</a:t>
            </a:r>
            <a:br>
              <a:rPr lang="en-US" sz="2800" dirty="0">
                <a:effectLst/>
                <a:latin typeface="Times New Roman" panose="02020603050405020304" pitchFamily="18" charset="0"/>
                <a:ea typeface="PMingLiU" panose="02020500000000000000" pitchFamily="18" charset="-120"/>
              </a:rPr>
            </a:br>
            <a:br>
              <a:rPr lang="en-US" sz="2800" dirty="0">
                <a:effectLst/>
                <a:latin typeface="Times New Roman" panose="02020603050405020304" pitchFamily="18" charset="0"/>
                <a:ea typeface="PMingLiU" panose="02020500000000000000" pitchFamily="18" charset="-120"/>
              </a:rPr>
            </a:br>
            <a:r>
              <a:rPr lang="en-US" sz="2800" b="1" dirty="0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An Introduction to the Psalms	</a:t>
            </a:r>
            <a:br>
              <a:rPr lang="en-US" sz="2800" b="1" dirty="0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</a:br>
            <a:r>
              <a:rPr lang="en-US" sz="2800" b="1" dirty="0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Studying the Psalms</a:t>
            </a:r>
            <a:br>
              <a:rPr lang="en-US" sz="1800" dirty="0">
                <a:effectLst/>
                <a:latin typeface="Times New Roman" panose="02020603050405020304" pitchFamily="18" charset="0"/>
                <a:ea typeface="PMingLiU" panose="02020500000000000000" pitchFamily="18" charset="-120"/>
              </a:rPr>
            </a:br>
            <a:r>
              <a:rPr lang="en-US" sz="1800" dirty="0">
                <a:effectLst/>
                <a:latin typeface="Times New Roman" panose="02020603050405020304" pitchFamily="18" charset="0"/>
                <a:ea typeface="PMingLiU" panose="02020500000000000000" pitchFamily="18" charset="-120"/>
                <a:hlinkClick r:id="rId2" tooltip="Studying The Psalms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https://www.padfield.com/acrobat/taylor/studying-psalms.pdf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A46EE66-57DE-4101-BAC0-6065F6D48EA7}"/>
              </a:ext>
            </a:extLst>
          </p:cNvPr>
          <p:cNvSpPr txBox="1"/>
          <p:nvPr/>
        </p:nvSpPr>
        <p:spPr>
          <a:xfrm>
            <a:off x="3116774" y="5924550"/>
            <a:ext cx="29594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December 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26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2021</a:t>
            </a:r>
          </a:p>
        </p:txBody>
      </p:sp>
    </p:spTree>
    <p:extLst>
      <p:ext uri="{BB962C8B-B14F-4D97-AF65-F5344CB8AC3E}">
        <p14:creationId xmlns:p14="http://schemas.microsoft.com/office/powerpoint/2010/main" val="3206407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85111729-6BA7-4597-BA1E-AC0691513E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19878" y="209869"/>
            <a:ext cx="6338929" cy="978729"/>
          </a:xfrm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imes New Roman" panose="02020603050405020304" pitchFamily="18" charset="0"/>
              </a:rPr>
              <a:t>An Introduction to the Psalms</a:t>
            </a:r>
            <a:b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imes New Roman" panose="02020603050405020304" pitchFamily="18" charset="0"/>
              </a:rPr>
            </a:b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imes New Roman" panose="02020603050405020304" pitchFamily="18" charset="0"/>
              </a:rPr>
              <a:t>Studying the Psalms</a:t>
            </a:r>
            <a:endParaRPr lang="en-US" sz="3200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3F8EBAC-CC0B-43BC-A011-F54FEB4F31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219200"/>
            <a:ext cx="7886700" cy="3984681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b="1" dirty="0"/>
              <a:t>V. Types of Psalms – Summary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b="1" dirty="0"/>
              <a:t>Individual and communal lament psalms, or prayers for God’s deliverance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b="1" dirty="0"/>
              <a:t>Thanksgiving psalms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b="1" dirty="0"/>
              <a:t>Enthronement psalms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b="1" dirty="0"/>
              <a:t>Pilgrimage psalms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b="1" dirty="0"/>
              <a:t>Royal psalms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b="1" dirty="0"/>
              <a:t>Wisdom psalms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b="1" dirty="0"/>
              <a:t>Imprecatory psalms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b="1" dirty="0"/>
              <a:t>Messianic psalms</a:t>
            </a:r>
          </a:p>
        </p:txBody>
      </p:sp>
    </p:spTree>
    <p:extLst>
      <p:ext uri="{BB962C8B-B14F-4D97-AF65-F5344CB8AC3E}">
        <p14:creationId xmlns:p14="http://schemas.microsoft.com/office/powerpoint/2010/main" val="38597302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8A0D66-330B-419E-BA18-E56C51FD83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695" y="1219200"/>
            <a:ext cx="8927183" cy="5124480"/>
          </a:xfrm>
        </p:spPr>
        <p:txBody>
          <a:bodyPr wrap="square">
            <a:sp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b="1" dirty="0"/>
              <a:t>V. Types of Psalms</a:t>
            </a:r>
            <a:endParaRPr lang="en-US" sz="2300" b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300" b="1" dirty="0"/>
              <a:t>H. Messianic psalms.</a:t>
            </a: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300" u="sng" dirty="0"/>
              <a:t>Typical Messianic</a:t>
            </a:r>
            <a:r>
              <a:rPr lang="en-US" sz="2300" dirty="0"/>
              <a:t>. The subject of the psalm is in some respects a type of Christ (34:20; 69:4,9).</a:t>
            </a: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300" u="sng" dirty="0"/>
              <a:t>Typical Prophetic</a:t>
            </a:r>
            <a:r>
              <a:rPr lang="en-US" sz="2300" dirty="0"/>
              <a:t>. Language is used which describes the psalmist’s present experience but which points beyond his own life and becomes historically true only in Christ (22).</a:t>
            </a: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300" u="sng" dirty="0"/>
              <a:t>Indirectly Messianic</a:t>
            </a:r>
            <a:r>
              <a:rPr lang="en-US" sz="2300" dirty="0"/>
              <a:t>. At the time of the psalm’s composition, it referred to a king or the house of David in general but it awaited final fulfillment in Christ (2; 45; 72).</a:t>
            </a: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300" u="sng" dirty="0"/>
              <a:t>Purely Prophetic</a:t>
            </a:r>
            <a:r>
              <a:rPr lang="en-US" sz="2300" b="1" dirty="0"/>
              <a:t>. </a:t>
            </a:r>
            <a:r>
              <a:rPr lang="en-US" sz="2300" dirty="0"/>
              <a:t>Refers solely to Christ without reference to any other son of David (110).</a:t>
            </a: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300" u="sng" dirty="0"/>
              <a:t>Enthronement</a:t>
            </a:r>
            <a:r>
              <a:rPr lang="en-US" sz="2300" b="1" dirty="0"/>
              <a:t>. </a:t>
            </a:r>
            <a:r>
              <a:rPr lang="en-US" sz="2300" dirty="0"/>
              <a:t>Anticipates the coming of God and the consummation of His kingdom in the person of Jesus Christ (96-99).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58A7E8F-1F71-4A52-9734-884BF9C9046B}"/>
              </a:ext>
            </a:extLst>
          </p:cNvPr>
          <p:cNvSpPr txBox="1"/>
          <p:nvPr/>
        </p:nvSpPr>
        <p:spPr>
          <a:xfrm>
            <a:off x="3038475" y="6308208"/>
            <a:ext cx="5869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r>
              <a:rPr lang="en-US">
                <a:solidFill>
                  <a:prstClr val="black"/>
                </a:solidFill>
                <a:latin typeface="Times New Roman" panose="02020603050405020304" pitchFamily="18" charset="0"/>
                <a:ea typeface="PMingLiU" panose="02020500000000000000" pitchFamily="18" charset="-120"/>
              </a:rPr>
              <a:t>https://www.padfield.com/acrobat/taylor/studying-psalms.pdf</a:t>
            </a:r>
            <a:endParaRPr lang="en-US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7A83D66E-7B4F-425C-817E-831416111A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19878" y="209869"/>
            <a:ext cx="6338929" cy="978729"/>
          </a:xfrm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imes New Roman" panose="02020603050405020304" pitchFamily="18" charset="0"/>
              </a:rPr>
              <a:t>An Introduction to the Psalms</a:t>
            </a:r>
            <a:b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imes New Roman" panose="02020603050405020304" pitchFamily="18" charset="0"/>
              </a:rPr>
            </a:b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imes New Roman" panose="02020603050405020304" pitchFamily="18" charset="0"/>
              </a:rPr>
              <a:t>Studying the Psalms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6663959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1478</TotalTime>
  <Words>245</Words>
  <Application>Microsoft Office PowerPoint</Application>
  <PresentationFormat>On-screen Show (4:3)</PresentationFormat>
  <Paragraphs>21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Tahoma</vt:lpstr>
      <vt:lpstr>Times New Roman</vt:lpstr>
      <vt:lpstr>Office Theme</vt:lpstr>
      <vt:lpstr>An Introduction to the Psalms Compiled by Gene Taylor  An Introduction to the Psalms  Studying the Psalms https://www.padfield.com/acrobat/taylor/studying-psalms.pdf</vt:lpstr>
      <vt:lpstr>An Introduction to the Psalms Studying the Psalms</vt:lpstr>
      <vt:lpstr>An Introduction to the Psalms Studying the Psalms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 Introduction to the Psalms Compiled by Gene Taylor  An Introduction to the Psalms  Studying the Psalms https://www.padfield.com/acrobat/taylor/studying-psalms.pdf</dc:title>
  <dc:creator>mgalloway2715@gmail.com</dc:creator>
  <cp:lastModifiedBy>Richard Lidh</cp:lastModifiedBy>
  <cp:revision>15</cp:revision>
  <cp:lastPrinted>2021-12-28T19:29:23Z</cp:lastPrinted>
  <dcterms:created xsi:type="dcterms:W3CDTF">2021-12-17T21:47:34Z</dcterms:created>
  <dcterms:modified xsi:type="dcterms:W3CDTF">2021-12-28T19:29:25Z</dcterms:modified>
</cp:coreProperties>
</file>